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7" d="100"/>
          <a:sy n="27" d="100"/>
        </p:scale>
        <p:origin x="732" y="264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3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9.png"/><Relationship Id="rId42" Type="http://schemas.openxmlformats.org/officeDocument/2006/relationships/image" Target="../media/image26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6.tiff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24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5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14.tiff"/><Relationship Id="rId30" Type="http://schemas.openxmlformats.org/officeDocument/2006/relationships/image" Target="../media/image17.png"/><Relationship Id="rId35" Type="http://schemas.openxmlformats.org/officeDocument/2006/relationships/image" Target="../media/image20.png"/><Relationship Id="rId4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8"/>
            <a:ext cx="11096050" cy="786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636964" y="4223973"/>
            <a:ext cx="33917742" cy="8206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9" y="15948902"/>
            <a:ext cx="34191092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7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852109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77255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design suitable model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propose an appropriate method 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extracting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3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587928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7047117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12" y="6971089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1969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21969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3549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83549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83549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63243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22589</TotalTime>
  <Words>697</Words>
  <Application>Microsoft Office PowerPoint</Application>
  <PresentationFormat>自定义</PresentationFormat>
  <Paragraphs>224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3340</cp:revision>
  <cp:lastPrinted>2016-09-05T09:10:31Z</cp:lastPrinted>
  <dcterms:created xsi:type="dcterms:W3CDTF">2010-09-16T05:02:04Z</dcterms:created>
  <dcterms:modified xsi:type="dcterms:W3CDTF">2019-05-08T07:39:14Z</dcterms:modified>
</cp:coreProperties>
</file>